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5575" y="3850041"/>
            <a:ext cx="5084333" cy="923330"/>
            <a:chOff x="1172584" y="1381459"/>
            <a:chExt cx="6779110" cy="692497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506" y="1850316"/>
            <a:ext cx="5082989" cy="2309309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023816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920" y="745865"/>
            <a:ext cx="1258645" cy="74223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366" y="1133139"/>
            <a:ext cx="4130938" cy="66984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1333410" y="3994986"/>
            <a:ext cx="7306872" cy="923330"/>
            <a:chOff x="1815339" y="1227570"/>
            <a:chExt cx="5480154" cy="1231106"/>
          </a:xfrm>
        </p:grpSpPr>
        <p:sp>
          <p:nvSpPr>
            <p:cNvPr id="12" name="TextBox 11"/>
            <p:cNvSpPr txBox="1"/>
            <p:nvPr/>
          </p:nvSpPr>
          <p:spPr>
            <a:xfrm>
              <a:off x="4256718" y="1227570"/>
              <a:ext cx="657872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879438" y="3850106"/>
            <a:ext cx="5084333" cy="923330"/>
            <a:chOff x="1172584" y="1381459"/>
            <a:chExt cx="6779110" cy="692497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30" y="1606476"/>
            <a:ext cx="5816035" cy="2547621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7" y="5023089"/>
            <a:ext cx="5801060" cy="200024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4350" y="2987040"/>
            <a:ext cx="2852928" cy="5169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83863" y="2987040"/>
            <a:ext cx="2852928" cy="5169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670" y="2987040"/>
            <a:ext cx="2581835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66" y="3930127"/>
            <a:ext cx="2852928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1730" y="2987040"/>
            <a:ext cx="2585466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925824"/>
            <a:ext cx="2849796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935" y="2237594"/>
            <a:ext cx="2566862" cy="2515895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01" y="745865"/>
            <a:ext cx="3087500" cy="742235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5935" y="4805084"/>
            <a:ext cx="2558794" cy="3356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299" y="6225091"/>
            <a:ext cx="5825266" cy="85963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1637844" y="889287"/>
            <a:ext cx="3579117" cy="4797355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367" y="7099075"/>
            <a:ext cx="5817198" cy="107314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368" y="760208"/>
            <a:ext cx="5817197" cy="1405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6" y="2997797"/>
            <a:ext cx="5809129" cy="517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284" y="821525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3F566E-6647-48F3-AAE3-9D8B9FEA402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21525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9448" y="821525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122675-13FB-4312-8FD0-7B4574E90D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18" y="5902308"/>
            <a:ext cx="2001423" cy="160191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381000"/>
            <a:ext cx="62484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January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17</a:t>
            </a:r>
            <a:r>
              <a:rPr lang="en-US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th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, 2018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681" y="2072282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11:00 to 12:00pm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624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12:00 to 1:00pm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263" y="2971800"/>
            <a:ext cx="62484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Demystifying tPA</a:t>
            </a:r>
            <a:endParaRPr lang="en-US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263" y="4800600"/>
            <a:ext cx="62484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Demystifying tPA</a:t>
            </a:r>
            <a:endParaRPr lang="en-US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263" y="1371600"/>
            <a:ext cx="58963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Where: </a:t>
            </a:r>
            <a:r>
              <a:rPr lang="en-US" sz="25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TLC Conference Room</a:t>
            </a:r>
            <a:endParaRPr lang="en-US" sz="25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3" name="Picture 2" descr="Image result for Educational CE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9283">
            <a:off x="373840" y="5657919"/>
            <a:ext cx="1428750" cy="1428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8699" y="7696200"/>
            <a:ext cx="63718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Jefferson Hospital for Neuroscience will be onsite here at Brandywine for an educational experience &amp; </a:t>
            </a:r>
            <a:r>
              <a:rPr lang="en-US" sz="22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CEU’s</a:t>
            </a:r>
            <a:r>
              <a:rPr lang="en-US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for Nursing staff.</a:t>
            </a:r>
            <a:endParaRPr lang="en-US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 rot="464892">
            <a:off x="4953932" y="575687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Lunch</a:t>
            </a:r>
          </a:p>
          <a:p>
            <a:pPr algn="ctr"/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&amp; </a:t>
            </a:r>
          </a:p>
          <a:p>
            <a:pPr algn="ctr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L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earn</a:t>
            </a:r>
            <a:endParaRPr lang="en-US" sz="3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656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</TotalTime>
  <Words>42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Hardcover</vt:lpstr>
      <vt:lpstr>PowerPoint Presentation</vt:lpstr>
    </vt:vector>
  </TitlesOfParts>
  <Company>Community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Gasbarro, April S</dc:creator>
  <cp:lastModifiedBy>Gasbarro, April S</cp:lastModifiedBy>
  <cp:revision>6</cp:revision>
  <cp:lastPrinted>2017-10-23T15:46:25Z</cp:lastPrinted>
  <dcterms:created xsi:type="dcterms:W3CDTF">2017-10-23T13:38:16Z</dcterms:created>
  <dcterms:modified xsi:type="dcterms:W3CDTF">2017-11-02T19:26:59Z</dcterms:modified>
</cp:coreProperties>
</file>